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7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0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8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8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0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F68E7-678E-42B3-9ED5-1F2A373B1BE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2531-04ED-4023-9727-10789453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6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41" name="Oval 5"/>
          <p:cNvSpPr>
            <a:spLocks noChangeArrowheads="1"/>
          </p:cNvSpPr>
          <p:nvPr/>
        </p:nvSpPr>
        <p:spPr bwMode="auto">
          <a:xfrm>
            <a:off x="457200" y="152400"/>
            <a:ext cx="10668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0742" name="Text Box 6"/>
          <p:cNvSpPr txBox="1">
            <a:spLocks noChangeArrowheads="1"/>
          </p:cNvSpPr>
          <p:nvPr/>
        </p:nvSpPr>
        <p:spPr bwMode="auto">
          <a:xfrm>
            <a:off x="1600200" y="228600"/>
            <a:ext cx="1609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0743" name="Text Box 7"/>
          <p:cNvSpPr txBox="1">
            <a:spLocks noChangeArrowheads="1"/>
          </p:cNvSpPr>
          <p:nvPr/>
        </p:nvSpPr>
        <p:spPr bwMode="auto">
          <a:xfrm>
            <a:off x="140573" y="1954213"/>
            <a:ext cx="19078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5200 + 400 = </a:t>
            </a:r>
          </a:p>
        </p:txBody>
      </p:sp>
      <p:sp>
        <p:nvSpPr>
          <p:cNvPr id="500744" name="Text Box 8"/>
          <p:cNvSpPr txBox="1">
            <a:spLocks noChangeArrowheads="1"/>
          </p:cNvSpPr>
          <p:nvPr/>
        </p:nvSpPr>
        <p:spPr bwMode="auto">
          <a:xfrm>
            <a:off x="369173" y="2438400"/>
            <a:ext cx="1677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 5600 – 400 = </a:t>
            </a:r>
          </a:p>
        </p:txBody>
      </p:sp>
      <p:sp>
        <p:nvSpPr>
          <p:cNvPr id="500745" name="Text Box 9"/>
          <p:cNvSpPr txBox="1">
            <a:spLocks noChangeArrowheads="1"/>
          </p:cNvSpPr>
          <p:nvPr/>
        </p:nvSpPr>
        <p:spPr bwMode="auto">
          <a:xfrm>
            <a:off x="3496548" y="1943100"/>
            <a:ext cx="1630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6300 + 500 = </a:t>
            </a:r>
          </a:p>
        </p:txBody>
      </p:sp>
      <p:sp>
        <p:nvSpPr>
          <p:cNvPr id="500746" name="Text Box 10"/>
          <p:cNvSpPr txBox="1">
            <a:spLocks noChangeArrowheads="1"/>
          </p:cNvSpPr>
          <p:nvPr/>
        </p:nvSpPr>
        <p:spPr bwMode="auto">
          <a:xfrm>
            <a:off x="3493373" y="2438400"/>
            <a:ext cx="1677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6800 – 500 =  </a:t>
            </a:r>
          </a:p>
        </p:txBody>
      </p:sp>
      <p:sp>
        <p:nvSpPr>
          <p:cNvPr id="500747" name="Text Box 11"/>
          <p:cNvSpPr txBox="1">
            <a:spLocks noChangeArrowheads="1"/>
          </p:cNvSpPr>
          <p:nvPr/>
        </p:nvSpPr>
        <p:spPr bwMode="auto">
          <a:xfrm>
            <a:off x="6392148" y="1905000"/>
            <a:ext cx="16946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8600 + 200 =  </a:t>
            </a:r>
          </a:p>
        </p:txBody>
      </p: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6412786" y="2438400"/>
            <a:ext cx="1741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8800 – 200 =   </a:t>
            </a:r>
          </a:p>
        </p:txBody>
      </p:sp>
      <p:sp>
        <p:nvSpPr>
          <p:cNvPr id="500749" name="Text Box 13"/>
          <p:cNvSpPr txBox="1">
            <a:spLocks noChangeArrowheads="1"/>
          </p:cNvSpPr>
          <p:nvPr/>
        </p:nvSpPr>
        <p:spPr bwMode="auto">
          <a:xfrm>
            <a:off x="216773" y="3276600"/>
            <a:ext cx="21146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b) 4000 + 3000 =  </a:t>
            </a:r>
          </a:p>
        </p:txBody>
      </p:sp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445373" y="3810000"/>
            <a:ext cx="18053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7000 –  4000 = </a:t>
            </a:r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445373" y="4343400"/>
            <a:ext cx="18053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7000 –  3000 = </a:t>
            </a:r>
          </a:p>
        </p:txBody>
      </p:sp>
      <p:sp>
        <p:nvSpPr>
          <p:cNvPr id="500752" name="Text Box 16"/>
          <p:cNvSpPr txBox="1">
            <a:spLocks noChangeArrowheads="1"/>
          </p:cNvSpPr>
          <p:nvPr/>
        </p:nvSpPr>
        <p:spPr bwMode="auto">
          <a:xfrm>
            <a:off x="3593386" y="3276600"/>
            <a:ext cx="1822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6000 + 4000  = </a:t>
            </a:r>
          </a:p>
        </p:txBody>
      </p:sp>
      <p:sp>
        <p:nvSpPr>
          <p:cNvPr id="500753" name="Text Box 17"/>
          <p:cNvSpPr txBox="1">
            <a:spLocks noChangeArrowheads="1"/>
          </p:cNvSpPr>
          <p:nvPr/>
        </p:nvSpPr>
        <p:spPr bwMode="auto">
          <a:xfrm>
            <a:off x="3493373" y="3810000"/>
            <a:ext cx="19335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10000 –  6000 = </a:t>
            </a:r>
          </a:p>
        </p:txBody>
      </p:sp>
      <p:sp>
        <p:nvSpPr>
          <p:cNvPr id="500754" name="Text Box 18"/>
          <p:cNvSpPr txBox="1">
            <a:spLocks noChangeArrowheads="1"/>
          </p:cNvSpPr>
          <p:nvPr/>
        </p:nvSpPr>
        <p:spPr bwMode="auto">
          <a:xfrm>
            <a:off x="3493373" y="4343400"/>
            <a:ext cx="19335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10000 –  4000 = </a:t>
            </a:r>
          </a:p>
        </p:txBody>
      </p:sp>
      <p:sp>
        <p:nvSpPr>
          <p:cNvPr id="500755" name="Text Box 19"/>
          <p:cNvSpPr txBox="1">
            <a:spLocks noChangeArrowheads="1"/>
          </p:cNvSpPr>
          <p:nvPr/>
        </p:nvSpPr>
        <p:spPr bwMode="auto">
          <a:xfrm>
            <a:off x="6465173" y="3276600"/>
            <a:ext cx="1822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9000 + 1000  = </a:t>
            </a:r>
          </a:p>
        </p:txBody>
      </p:sp>
      <p:sp>
        <p:nvSpPr>
          <p:cNvPr id="500756" name="Text Box 20"/>
          <p:cNvSpPr txBox="1">
            <a:spLocks noChangeArrowheads="1"/>
          </p:cNvSpPr>
          <p:nvPr/>
        </p:nvSpPr>
        <p:spPr bwMode="auto">
          <a:xfrm>
            <a:off x="6465173" y="3810000"/>
            <a:ext cx="1869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10000 – 9000 = </a:t>
            </a:r>
          </a:p>
        </p:txBody>
      </p:sp>
      <p:sp>
        <p:nvSpPr>
          <p:cNvPr id="500757" name="Text Box 21"/>
          <p:cNvSpPr txBox="1">
            <a:spLocks noChangeArrowheads="1"/>
          </p:cNvSpPr>
          <p:nvPr/>
        </p:nvSpPr>
        <p:spPr bwMode="auto">
          <a:xfrm>
            <a:off x="6465173" y="4329113"/>
            <a:ext cx="1869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10000 – 1000 = </a:t>
            </a:r>
          </a:p>
        </p:txBody>
      </p:sp>
      <p:sp>
        <p:nvSpPr>
          <p:cNvPr id="500758" name="Text Box 22"/>
          <p:cNvSpPr txBox="1">
            <a:spLocks noChangeArrowheads="1"/>
          </p:cNvSpPr>
          <p:nvPr/>
        </p:nvSpPr>
        <p:spPr bwMode="auto">
          <a:xfrm>
            <a:off x="1893173" y="19542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5600</a:t>
            </a:r>
          </a:p>
        </p:txBody>
      </p:sp>
      <p:sp>
        <p:nvSpPr>
          <p:cNvPr id="500759" name="Text Box 23"/>
          <p:cNvSpPr txBox="1">
            <a:spLocks noChangeArrowheads="1"/>
          </p:cNvSpPr>
          <p:nvPr/>
        </p:nvSpPr>
        <p:spPr bwMode="auto">
          <a:xfrm>
            <a:off x="1893173" y="24511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5200</a:t>
            </a:r>
          </a:p>
        </p:txBody>
      </p:sp>
      <p:sp>
        <p:nvSpPr>
          <p:cNvPr id="500760" name="Text Box 24"/>
          <p:cNvSpPr txBox="1">
            <a:spLocks noChangeArrowheads="1"/>
          </p:cNvSpPr>
          <p:nvPr/>
        </p:nvSpPr>
        <p:spPr bwMode="auto">
          <a:xfrm>
            <a:off x="4941173" y="1933575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6800</a:t>
            </a:r>
          </a:p>
        </p:txBody>
      </p:sp>
      <p:sp>
        <p:nvSpPr>
          <p:cNvPr id="500761" name="Text Box 25"/>
          <p:cNvSpPr txBox="1">
            <a:spLocks noChangeArrowheads="1"/>
          </p:cNvSpPr>
          <p:nvPr/>
        </p:nvSpPr>
        <p:spPr bwMode="auto">
          <a:xfrm>
            <a:off x="4941173" y="24511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6300</a:t>
            </a:r>
          </a:p>
        </p:txBody>
      </p:sp>
      <p:sp>
        <p:nvSpPr>
          <p:cNvPr id="500762" name="Text Box 26"/>
          <p:cNvSpPr txBox="1">
            <a:spLocks noChangeArrowheads="1"/>
          </p:cNvSpPr>
          <p:nvPr/>
        </p:nvSpPr>
        <p:spPr bwMode="auto">
          <a:xfrm>
            <a:off x="7836773" y="19177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8800</a:t>
            </a:r>
          </a:p>
        </p:txBody>
      </p:sp>
      <p:sp>
        <p:nvSpPr>
          <p:cNvPr id="500763" name="Text Box 27"/>
          <p:cNvSpPr txBox="1">
            <a:spLocks noChangeArrowheads="1"/>
          </p:cNvSpPr>
          <p:nvPr/>
        </p:nvSpPr>
        <p:spPr bwMode="auto">
          <a:xfrm>
            <a:off x="7836773" y="24511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8600</a:t>
            </a:r>
          </a:p>
        </p:txBody>
      </p:sp>
      <p:sp>
        <p:nvSpPr>
          <p:cNvPr id="500780" name="Text Box 44"/>
          <p:cNvSpPr txBox="1">
            <a:spLocks noChangeArrowheads="1"/>
          </p:cNvSpPr>
          <p:nvPr/>
        </p:nvSpPr>
        <p:spPr bwMode="auto">
          <a:xfrm>
            <a:off x="2039223" y="32893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</a:p>
        </p:txBody>
      </p:sp>
      <p:sp>
        <p:nvSpPr>
          <p:cNvPr id="500781" name="Text Box 45"/>
          <p:cNvSpPr txBox="1">
            <a:spLocks noChangeArrowheads="1"/>
          </p:cNvSpPr>
          <p:nvPr/>
        </p:nvSpPr>
        <p:spPr bwMode="auto">
          <a:xfrm>
            <a:off x="2045573" y="38227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3000</a:t>
            </a:r>
          </a:p>
        </p:txBody>
      </p:sp>
      <p:sp>
        <p:nvSpPr>
          <p:cNvPr id="500782" name="Text Box 46"/>
          <p:cNvSpPr txBox="1">
            <a:spLocks noChangeArrowheads="1"/>
          </p:cNvSpPr>
          <p:nvPr/>
        </p:nvSpPr>
        <p:spPr bwMode="auto">
          <a:xfrm>
            <a:off x="2045573" y="43561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</a:p>
        </p:txBody>
      </p:sp>
      <p:sp>
        <p:nvSpPr>
          <p:cNvPr id="500783" name="Text Box 47"/>
          <p:cNvSpPr txBox="1">
            <a:spLocks noChangeArrowheads="1"/>
          </p:cNvSpPr>
          <p:nvPr/>
        </p:nvSpPr>
        <p:spPr bwMode="auto">
          <a:xfrm>
            <a:off x="5188823" y="3289300"/>
            <a:ext cx="825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</a:p>
        </p:txBody>
      </p:sp>
      <p:sp>
        <p:nvSpPr>
          <p:cNvPr id="500784" name="Text Box 48"/>
          <p:cNvSpPr txBox="1">
            <a:spLocks noChangeArrowheads="1"/>
          </p:cNvSpPr>
          <p:nvPr/>
        </p:nvSpPr>
        <p:spPr bwMode="auto">
          <a:xfrm>
            <a:off x="5315823" y="38227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</a:p>
        </p:txBody>
      </p:sp>
      <p:sp>
        <p:nvSpPr>
          <p:cNvPr id="500785" name="Text Box 49"/>
          <p:cNvSpPr txBox="1">
            <a:spLocks noChangeArrowheads="1"/>
          </p:cNvSpPr>
          <p:nvPr/>
        </p:nvSpPr>
        <p:spPr bwMode="auto">
          <a:xfrm>
            <a:off x="5315823" y="43561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</a:p>
        </p:txBody>
      </p:sp>
      <p:sp>
        <p:nvSpPr>
          <p:cNvPr id="500786" name="Text Box 50"/>
          <p:cNvSpPr txBox="1">
            <a:spLocks noChangeArrowheads="1"/>
          </p:cNvSpPr>
          <p:nvPr/>
        </p:nvSpPr>
        <p:spPr bwMode="auto">
          <a:xfrm>
            <a:off x="8065373" y="3305175"/>
            <a:ext cx="825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</a:p>
        </p:txBody>
      </p:sp>
      <p:sp>
        <p:nvSpPr>
          <p:cNvPr id="500787" name="Text Box 51"/>
          <p:cNvSpPr txBox="1">
            <a:spLocks noChangeArrowheads="1"/>
          </p:cNvSpPr>
          <p:nvPr/>
        </p:nvSpPr>
        <p:spPr bwMode="auto">
          <a:xfrm>
            <a:off x="8217773" y="382270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500788" name="Text Box 52"/>
          <p:cNvSpPr txBox="1">
            <a:spLocks noChangeArrowheads="1"/>
          </p:cNvSpPr>
          <p:nvPr/>
        </p:nvSpPr>
        <p:spPr bwMode="auto">
          <a:xfrm>
            <a:off x="8217773" y="4371975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9000</a:t>
            </a:r>
          </a:p>
        </p:txBody>
      </p:sp>
    </p:spTree>
    <p:extLst>
      <p:ext uri="{BB962C8B-B14F-4D97-AF65-F5344CB8AC3E}">
        <p14:creationId xmlns:p14="http://schemas.microsoft.com/office/powerpoint/2010/main" val="99328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0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0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0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0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50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50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50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5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50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50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5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5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5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5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5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2000"/>
                                        <p:tgtEl>
                                          <p:spTgt spid="5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2000"/>
                                        <p:tgtEl>
                                          <p:spTgt spid="5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2000"/>
                                        <p:tgtEl>
                                          <p:spTgt spid="50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50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50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50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50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50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50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50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50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50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2" grpId="0"/>
      <p:bldP spid="500743" grpId="0"/>
      <p:bldP spid="500744" grpId="0"/>
      <p:bldP spid="500745" grpId="0"/>
      <p:bldP spid="500746" grpId="0"/>
      <p:bldP spid="500747" grpId="0"/>
      <p:bldP spid="500748" grpId="0"/>
      <p:bldP spid="500749" grpId="0"/>
      <p:bldP spid="500750" grpId="0"/>
      <p:bldP spid="500751" grpId="0"/>
      <p:bldP spid="500752" grpId="0"/>
      <p:bldP spid="500753" grpId="0"/>
      <p:bldP spid="500754" grpId="0"/>
      <p:bldP spid="500755" grpId="0"/>
      <p:bldP spid="500756" grpId="0"/>
      <p:bldP spid="500757" grpId="0"/>
      <p:bldP spid="500758" grpId="0"/>
      <p:bldP spid="500760" grpId="0"/>
      <p:bldP spid="500762" grpId="0"/>
      <p:bldP spid="500763" grpId="0"/>
      <p:bldP spid="500780" grpId="0"/>
      <p:bldP spid="500781" grpId="0"/>
      <p:bldP spid="500782" grpId="0"/>
      <p:bldP spid="500783" grpId="0"/>
      <p:bldP spid="500784" grpId="0"/>
      <p:bldP spid="500785" grpId="0"/>
      <p:bldP spid="500786" grpId="0"/>
      <p:bldP spid="500787" grpId="0"/>
      <p:bldP spid="5007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5" name="Oval 5"/>
          <p:cNvSpPr>
            <a:spLocks noChangeArrowheads="1"/>
          </p:cNvSpPr>
          <p:nvPr/>
        </p:nvSpPr>
        <p:spPr bwMode="auto">
          <a:xfrm>
            <a:off x="457200" y="152400"/>
            <a:ext cx="10668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06" name="Text Box 6"/>
          <p:cNvSpPr txBox="1">
            <a:spLocks noChangeArrowheads="1"/>
          </p:cNvSpPr>
          <p:nvPr/>
        </p:nvSpPr>
        <p:spPr bwMode="auto">
          <a:xfrm>
            <a:off x="1660525" y="304800"/>
            <a:ext cx="2241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07" name="Text Box 7"/>
          <p:cNvSpPr txBox="1">
            <a:spLocks noChangeArrowheads="1"/>
          </p:cNvSpPr>
          <p:nvPr/>
        </p:nvSpPr>
        <p:spPr bwMode="auto">
          <a:xfrm>
            <a:off x="1295400" y="1200150"/>
            <a:ext cx="20890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6924 + 1536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1371600" y="3302000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8493 - 3667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512028" name="Text Box 28"/>
          <p:cNvSpPr txBox="1">
            <a:spLocks noChangeArrowheads="1"/>
          </p:cNvSpPr>
          <p:nvPr/>
        </p:nvSpPr>
        <p:spPr bwMode="auto">
          <a:xfrm>
            <a:off x="5889625" y="1143000"/>
            <a:ext cx="15888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5718 + 636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035" name="Group 35"/>
          <p:cNvGrpSpPr>
            <a:grpSpLocks/>
          </p:cNvGrpSpPr>
          <p:nvPr/>
        </p:nvGrpSpPr>
        <p:grpSpPr bwMode="auto">
          <a:xfrm>
            <a:off x="1752600" y="1752600"/>
            <a:ext cx="1143000" cy="1466851"/>
            <a:chOff x="720" y="2208"/>
            <a:chExt cx="720" cy="924"/>
          </a:xfrm>
        </p:grpSpPr>
        <p:sp>
          <p:nvSpPr>
            <p:cNvPr id="512030" name="Text Box 30"/>
            <p:cNvSpPr txBox="1">
              <a:spLocks noChangeArrowheads="1"/>
            </p:cNvSpPr>
            <p:nvPr/>
          </p:nvSpPr>
          <p:spPr bwMode="auto">
            <a:xfrm>
              <a:off x="876" y="2208"/>
              <a:ext cx="5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6924</a:t>
              </a:r>
            </a:p>
          </p:txBody>
        </p:sp>
        <p:sp>
          <p:nvSpPr>
            <p:cNvPr id="512031" name="Text Box 31"/>
            <p:cNvSpPr txBox="1">
              <a:spLocks noChangeArrowheads="1"/>
            </p:cNvSpPr>
            <p:nvPr/>
          </p:nvSpPr>
          <p:spPr bwMode="auto">
            <a:xfrm>
              <a:off x="864" y="2553"/>
              <a:ext cx="5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1536</a:t>
              </a:r>
            </a:p>
          </p:txBody>
        </p:sp>
        <p:sp>
          <p:nvSpPr>
            <p:cNvPr id="512032" name="Text Box 32"/>
            <p:cNvSpPr txBox="1">
              <a:spLocks noChangeArrowheads="1"/>
            </p:cNvSpPr>
            <p:nvPr/>
          </p:nvSpPr>
          <p:spPr bwMode="auto">
            <a:xfrm>
              <a:off x="720" y="2352"/>
              <a:ext cx="2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2033" name="Line 33"/>
            <p:cNvSpPr>
              <a:spLocks noChangeShapeType="1"/>
            </p:cNvSpPr>
            <p:nvPr/>
          </p:nvSpPr>
          <p:spPr bwMode="auto">
            <a:xfrm>
              <a:off x="768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34" name="Text Box 34"/>
            <p:cNvSpPr txBox="1">
              <a:spLocks noChangeArrowheads="1"/>
            </p:cNvSpPr>
            <p:nvPr/>
          </p:nvSpPr>
          <p:spPr bwMode="auto">
            <a:xfrm>
              <a:off x="864" y="2841"/>
              <a:ext cx="5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8460</a:t>
              </a:r>
            </a:p>
          </p:txBody>
        </p:sp>
      </p:grpSp>
      <p:grpSp>
        <p:nvGrpSpPr>
          <p:cNvPr id="512038" name="Group 38"/>
          <p:cNvGrpSpPr>
            <a:grpSpLocks/>
          </p:cNvGrpSpPr>
          <p:nvPr/>
        </p:nvGrpSpPr>
        <p:grpSpPr bwMode="auto">
          <a:xfrm>
            <a:off x="6019800" y="1758771"/>
            <a:ext cx="1143000" cy="1365429"/>
            <a:chOff x="720" y="2208"/>
            <a:chExt cx="720" cy="956"/>
          </a:xfrm>
        </p:grpSpPr>
        <p:sp>
          <p:nvSpPr>
            <p:cNvPr id="512039" name="Text Box 39"/>
            <p:cNvSpPr txBox="1">
              <a:spLocks noChangeArrowheads="1"/>
            </p:cNvSpPr>
            <p:nvPr/>
          </p:nvSpPr>
          <p:spPr bwMode="auto">
            <a:xfrm>
              <a:off x="876" y="2208"/>
              <a:ext cx="504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5718</a:t>
              </a:r>
            </a:p>
          </p:txBody>
        </p:sp>
        <p:sp>
          <p:nvSpPr>
            <p:cNvPr id="512040" name="Text Box 40"/>
            <p:cNvSpPr txBox="1">
              <a:spLocks noChangeArrowheads="1"/>
            </p:cNvSpPr>
            <p:nvPr/>
          </p:nvSpPr>
          <p:spPr bwMode="auto">
            <a:xfrm>
              <a:off x="864" y="2553"/>
              <a:ext cx="504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  636</a:t>
              </a:r>
            </a:p>
          </p:txBody>
        </p:sp>
        <p:sp>
          <p:nvSpPr>
            <p:cNvPr id="512041" name="Text Box 41"/>
            <p:cNvSpPr txBox="1">
              <a:spLocks noChangeArrowheads="1"/>
            </p:cNvSpPr>
            <p:nvPr/>
          </p:nvSpPr>
          <p:spPr bwMode="auto">
            <a:xfrm>
              <a:off x="720" y="2352"/>
              <a:ext cx="22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12042" name="Line 42"/>
            <p:cNvSpPr>
              <a:spLocks noChangeShapeType="1"/>
            </p:cNvSpPr>
            <p:nvPr/>
          </p:nvSpPr>
          <p:spPr bwMode="auto">
            <a:xfrm>
              <a:off x="768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43" name="Text Box 43"/>
            <p:cNvSpPr txBox="1">
              <a:spLocks noChangeArrowheads="1"/>
            </p:cNvSpPr>
            <p:nvPr/>
          </p:nvSpPr>
          <p:spPr bwMode="auto">
            <a:xfrm>
              <a:off x="864" y="2841"/>
              <a:ext cx="504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6354</a:t>
              </a:r>
            </a:p>
          </p:txBody>
        </p:sp>
      </p:grpSp>
      <p:sp>
        <p:nvSpPr>
          <p:cNvPr id="512045" name="Text Box 45"/>
          <p:cNvSpPr txBox="1">
            <a:spLocks noChangeArrowheads="1"/>
          </p:cNvSpPr>
          <p:nvPr/>
        </p:nvSpPr>
        <p:spPr bwMode="auto">
          <a:xfrm>
            <a:off x="5943600" y="3257550"/>
            <a:ext cx="213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4380 - 729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047" name="Group 47"/>
          <p:cNvGrpSpPr>
            <a:grpSpLocks/>
          </p:cNvGrpSpPr>
          <p:nvPr/>
        </p:nvGrpSpPr>
        <p:grpSpPr bwMode="auto">
          <a:xfrm>
            <a:off x="1828800" y="3810000"/>
            <a:ext cx="1143000" cy="1383209"/>
            <a:chOff x="720" y="2208"/>
            <a:chExt cx="720" cy="950"/>
          </a:xfrm>
        </p:grpSpPr>
        <p:sp>
          <p:nvSpPr>
            <p:cNvPr id="512048" name="Text Box 48"/>
            <p:cNvSpPr txBox="1">
              <a:spLocks noChangeArrowheads="1"/>
            </p:cNvSpPr>
            <p:nvPr/>
          </p:nvSpPr>
          <p:spPr bwMode="auto">
            <a:xfrm>
              <a:off x="876" y="2208"/>
              <a:ext cx="5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8493</a:t>
              </a:r>
            </a:p>
          </p:txBody>
        </p:sp>
        <p:sp>
          <p:nvSpPr>
            <p:cNvPr id="512049" name="Text Box 49"/>
            <p:cNvSpPr txBox="1">
              <a:spLocks noChangeArrowheads="1"/>
            </p:cNvSpPr>
            <p:nvPr/>
          </p:nvSpPr>
          <p:spPr bwMode="auto">
            <a:xfrm>
              <a:off x="864" y="2553"/>
              <a:ext cx="5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3667</a:t>
              </a:r>
            </a:p>
          </p:txBody>
        </p:sp>
        <p:sp>
          <p:nvSpPr>
            <p:cNvPr id="512050" name="Text Box 50"/>
            <p:cNvSpPr txBox="1">
              <a:spLocks noChangeArrowheads="1"/>
            </p:cNvSpPr>
            <p:nvPr/>
          </p:nvSpPr>
          <p:spPr bwMode="auto">
            <a:xfrm>
              <a:off x="720" y="2352"/>
              <a:ext cx="181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512051" name="Line 51"/>
            <p:cNvSpPr>
              <a:spLocks noChangeShapeType="1"/>
            </p:cNvSpPr>
            <p:nvPr/>
          </p:nvSpPr>
          <p:spPr bwMode="auto">
            <a:xfrm>
              <a:off x="768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52" name="Text Box 52"/>
            <p:cNvSpPr txBox="1">
              <a:spLocks noChangeArrowheads="1"/>
            </p:cNvSpPr>
            <p:nvPr/>
          </p:nvSpPr>
          <p:spPr bwMode="auto">
            <a:xfrm>
              <a:off x="864" y="2841"/>
              <a:ext cx="5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4826</a:t>
              </a:r>
            </a:p>
          </p:txBody>
        </p:sp>
      </p:grpSp>
      <p:grpSp>
        <p:nvGrpSpPr>
          <p:cNvPr id="512054" name="Group 54"/>
          <p:cNvGrpSpPr>
            <a:grpSpLocks/>
          </p:cNvGrpSpPr>
          <p:nvPr/>
        </p:nvGrpSpPr>
        <p:grpSpPr bwMode="auto">
          <a:xfrm>
            <a:off x="6096000" y="3733800"/>
            <a:ext cx="1143000" cy="1383209"/>
            <a:chOff x="720" y="2208"/>
            <a:chExt cx="720" cy="950"/>
          </a:xfrm>
        </p:grpSpPr>
        <p:sp>
          <p:nvSpPr>
            <p:cNvPr id="512055" name="Text Box 55"/>
            <p:cNvSpPr txBox="1">
              <a:spLocks noChangeArrowheads="1"/>
            </p:cNvSpPr>
            <p:nvPr/>
          </p:nvSpPr>
          <p:spPr bwMode="auto">
            <a:xfrm>
              <a:off x="876" y="2208"/>
              <a:ext cx="5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4380</a:t>
              </a:r>
            </a:p>
          </p:txBody>
        </p:sp>
        <p:sp>
          <p:nvSpPr>
            <p:cNvPr id="512056" name="Text Box 56"/>
            <p:cNvSpPr txBox="1">
              <a:spLocks noChangeArrowheads="1"/>
            </p:cNvSpPr>
            <p:nvPr/>
          </p:nvSpPr>
          <p:spPr bwMode="auto">
            <a:xfrm>
              <a:off x="864" y="2553"/>
              <a:ext cx="5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  729</a:t>
              </a:r>
            </a:p>
          </p:txBody>
        </p:sp>
        <p:sp>
          <p:nvSpPr>
            <p:cNvPr id="512057" name="Text Box 57"/>
            <p:cNvSpPr txBox="1">
              <a:spLocks noChangeArrowheads="1"/>
            </p:cNvSpPr>
            <p:nvPr/>
          </p:nvSpPr>
          <p:spPr bwMode="auto">
            <a:xfrm>
              <a:off x="720" y="2352"/>
              <a:ext cx="181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512058" name="Line 58"/>
            <p:cNvSpPr>
              <a:spLocks noChangeShapeType="1"/>
            </p:cNvSpPr>
            <p:nvPr/>
          </p:nvSpPr>
          <p:spPr bwMode="auto">
            <a:xfrm>
              <a:off x="768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59" name="Text Box 59"/>
            <p:cNvSpPr txBox="1">
              <a:spLocks noChangeArrowheads="1"/>
            </p:cNvSpPr>
            <p:nvPr/>
          </p:nvSpPr>
          <p:spPr bwMode="auto">
            <a:xfrm>
              <a:off x="864" y="2841"/>
              <a:ext cx="5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3651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2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1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1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1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1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5" grpId="0" animBg="1"/>
      <p:bldP spid="512006" grpId="0"/>
      <p:bldP spid="512007" grpId="0"/>
      <p:bldP spid="512008" grpId="0"/>
      <p:bldP spid="512028" grpId="0"/>
      <p:bldP spid="5120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3" name="Oval 13"/>
          <p:cNvSpPr>
            <a:spLocks noChangeArrowheads="1"/>
          </p:cNvSpPr>
          <p:nvPr/>
        </p:nvSpPr>
        <p:spPr bwMode="auto">
          <a:xfrm>
            <a:off x="152400" y="152400"/>
            <a:ext cx="10668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74" name="Text Box 14"/>
          <p:cNvSpPr txBox="1">
            <a:spLocks noChangeArrowheads="1"/>
          </p:cNvSpPr>
          <p:nvPr/>
        </p:nvSpPr>
        <p:spPr bwMode="auto">
          <a:xfrm>
            <a:off x="1295400" y="106740"/>
            <a:ext cx="731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948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4" name="Text Box 24"/>
          <p:cNvSpPr txBox="1">
            <a:spLocks noChangeArrowheads="1"/>
          </p:cNvSpPr>
          <p:nvPr/>
        </p:nvSpPr>
        <p:spPr bwMode="auto">
          <a:xfrm>
            <a:off x="261937" y="2281535"/>
            <a:ext cx="1165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5" name="Text Box 25"/>
          <p:cNvSpPr txBox="1">
            <a:spLocks noChangeArrowheads="1"/>
          </p:cNvSpPr>
          <p:nvPr/>
        </p:nvSpPr>
        <p:spPr bwMode="auto">
          <a:xfrm>
            <a:off x="6372225" y="2362200"/>
            <a:ext cx="118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6" name="Text Box 26"/>
          <p:cNvSpPr txBox="1">
            <a:spLocks noChangeArrowheads="1"/>
          </p:cNvSpPr>
          <p:nvPr/>
        </p:nvSpPr>
        <p:spPr bwMode="auto">
          <a:xfrm>
            <a:off x="-52388" y="2963863"/>
            <a:ext cx="1348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1790" name="Group 30"/>
          <p:cNvGrpSpPr>
            <a:grpSpLocks/>
          </p:cNvGrpSpPr>
          <p:nvPr/>
        </p:nvGrpSpPr>
        <p:grpSpPr bwMode="auto">
          <a:xfrm>
            <a:off x="1649412" y="3795712"/>
            <a:ext cx="609600" cy="152400"/>
            <a:chOff x="1728" y="2784"/>
            <a:chExt cx="384" cy="96"/>
          </a:xfrm>
        </p:grpSpPr>
        <p:sp>
          <p:nvSpPr>
            <p:cNvPr id="501787" name="Line 27"/>
            <p:cNvSpPr>
              <a:spLocks noChangeShapeType="1"/>
            </p:cNvSpPr>
            <p:nvPr/>
          </p:nvSpPr>
          <p:spPr bwMode="auto">
            <a:xfrm>
              <a:off x="1728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8" name="Line 28"/>
            <p:cNvSpPr>
              <a:spLocks noChangeShapeType="1"/>
            </p:cNvSpPr>
            <p:nvPr/>
          </p:nvSpPr>
          <p:spPr bwMode="auto">
            <a:xfrm>
              <a:off x="1728" y="28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89" name="Line 29"/>
            <p:cNvSpPr>
              <a:spLocks noChangeShapeType="1"/>
            </p:cNvSpPr>
            <p:nvPr/>
          </p:nvSpPr>
          <p:spPr bwMode="auto">
            <a:xfrm>
              <a:off x="2112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791" name="Text Box 31"/>
          <p:cNvSpPr txBox="1">
            <a:spLocks noChangeArrowheads="1"/>
          </p:cNvSpPr>
          <p:nvPr/>
        </p:nvSpPr>
        <p:spPr bwMode="auto">
          <a:xfrm>
            <a:off x="-76200" y="3581400"/>
            <a:ext cx="1778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1804" name="Group 44"/>
          <p:cNvGrpSpPr>
            <a:grpSpLocks/>
          </p:cNvGrpSpPr>
          <p:nvPr/>
        </p:nvGrpSpPr>
        <p:grpSpPr bwMode="auto">
          <a:xfrm>
            <a:off x="1649412" y="3200400"/>
            <a:ext cx="1828800" cy="152400"/>
            <a:chOff x="1488" y="2640"/>
            <a:chExt cx="1152" cy="96"/>
          </a:xfrm>
        </p:grpSpPr>
        <p:grpSp>
          <p:nvGrpSpPr>
            <p:cNvPr id="501792" name="Group 32"/>
            <p:cNvGrpSpPr>
              <a:grpSpLocks/>
            </p:cNvGrpSpPr>
            <p:nvPr/>
          </p:nvGrpSpPr>
          <p:grpSpPr bwMode="auto">
            <a:xfrm>
              <a:off x="1488" y="2640"/>
              <a:ext cx="384" cy="96"/>
              <a:chOff x="1728" y="2784"/>
              <a:chExt cx="384" cy="96"/>
            </a:xfrm>
          </p:grpSpPr>
          <p:sp>
            <p:nvSpPr>
              <p:cNvPr id="501793" name="Line 33"/>
              <p:cNvSpPr>
                <a:spLocks noChangeShapeType="1"/>
              </p:cNvSpPr>
              <p:nvPr/>
            </p:nvSpPr>
            <p:spPr bwMode="auto">
              <a:xfrm>
                <a:off x="1728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4" name="Line 34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5" name="Line 35"/>
              <p:cNvSpPr>
                <a:spLocks noChangeShapeType="1"/>
              </p:cNvSpPr>
              <p:nvPr/>
            </p:nvSpPr>
            <p:spPr bwMode="auto">
              <a:xfrm>
                <a:off x="21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01796" name="Group 36"/>
            <p:cNvGrpSpPr>
              <a:grpSpLocks/>
            </p:cNvGrpSpPr>
            <p:nvPr/>
          </p:nvGrpSpPr>
          <p:grpSpPr bwMode="auto">
            <a:xfrm>
              <a:off x="1872" y="2640"/>
              <a:ext cx="384" cy="96"/>
              <a:chOff x="1728" y="2784"/>
              <a:chExt cx="384" cy="96"/>
            </a:xfrm>
          </p:grpSpPr>
          <p:sp>
            <p:nvSpPr>
              <p:cNvPr id="501797" name="Line 37"/>
              <p:cNvSpPr>
                <a:spLocks noChangeShapeType="1"/>
              </p:cNvSpPr>
              <p:nvPr/>
            </p:nvSpPr>
            <p:spPr bwMode="auto">
              <a:xfrm>
                <a:off x="1728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8" name="Line 38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799" name="Line 39"/>
              <p:cNvSpPr>
                <a:spLocks noChangeShapeType="1"/>
              </p:cNvSpPr>
              <p:nvPr/>
            </p:nvSpPr>
            <p:spPr bwMode="auto">
              <a:xfrm>
                <a:off x="21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01800" name="Group 40"/>
            <p:cNvGrpSpPr>
              <a:grpSpLocks/>
            </p:cNvGrpSpPr>
            <p:nvPr/>
          </p:nvGrpSpPr>
          <p:grpSpPr bwMode="auto">
            <a:xfrm>
              <a:off x="2256" y="2640"/>
              <a:ext cx="384" cy="96"/>
              <a:chOff x="1728" y="2784"/>
              <a:chExt cx="384" cy="96"/>
            </a:xfrm>
          </p:grpSpPr>
          <p:sp>
            <p:nvSpPr>
              <p:cNvPr id="501801" name="Line 41"/>
              <p:cNvSpPr>
                <a:spLocks noChangeShapeType="1"/>
              </p:cNvSpPr>
              <p:nvPr/>
            </p:nvSpPr>
            <p:spPr bwMode="auto">
              <a:xfrm>
                <a:off x="1728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02" name="Line 42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03" name="Line 43"/>
              <p:cNvSpPr>
                <a:spLocks noChangeShapeType="1"/>
              </p:cNvSpPr>
              <p:nvPr/>
            </p:nvSpPr>
            <p:spPr bwMode="auto">
              <a:xfrm>
                <a:off x="21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1805" name="AutoShape 45"/>
          <p:cNvSpPr>
            <a:spLocks/>
          </p:cNvSpPr>
          <p:nvPr/>
        </p:nvSpPr>
        <p:spPr bwMode="auto">
          <a:xfrm>
            <a:off x="3630612" y="3124199"/>
            <a:ext cx="45719" cy="918865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4" name="Text Box 54"/>
          <p:cNvSpPr txBox="1">
            <a:spLocks noChangeArrowheads="1"/>
          </p:cNvSpPr>
          <p:nvPr/>
        </p:nvSpPr>
        <p:spPr bwMode="auto">
          <a:xfrm>
            <a:off x="3739239" y="3276600"/>
            <a:ext cx="7825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15" name="Text Box 55"/>
          <p:cNvSpPr txBox="1">
            <a:spLocks noChangeArrowheads="1"/>
          </p:cNvSpPr>
          <p:nvPr/>
        </p:nvSpPr>
        <p:spPr bwMode="auto">
          <a:xfrm>
            <a:off x="4724400" y="2868613"/>
            <a:ext cx="438293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948 : 3 = 316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948 + 316 = 1264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1264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16" name="Text Box 56"/>
          <p:cNvSpPr txBox="1">
            <a:spLocks noChangeArrowheads="1"/>
          </p:cNvSpPr>
          <p:nvPr/>
        </p:nvSpPr>
        <p:spPr bwMode="auto">
          <a:xfrm>
            <a:off x="2106612" y="2667000"/>
            <a:ext cx="10534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948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29000" y="438090"/>
            <a:ext cx="685800" cy="781110"/>
            <a:chOff x="3810000" y="1219200"/>
            <a:chExt cx="685800" cy="781110"/>
          </a:xfrm>
        </p:grpSpPr>
        <p:grpSp>
          <p:nvGrpSpPr>
            <p:cNvPr id="8" name="Group 7"/>
            <p:cNvGrpSpPr/>
            <p:nvPr/>
          </p:nvGrpSpPr>
          <p:grpSpPr>
            <a:xfrm>
              <a:off x="3810000" y="1219200"/>
              <a:ext cx="685800" cy="781110"/>
              <a:chOff x="3810000" y="1295400"/>
              <a:chExt cx="685800" cy="78111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810000" y="1295400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10000" y="1676400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3810000" y="1600200"/>
              <a:ext cx="342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01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0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1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1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3" grpId="0" animBg="1"/>
      <p:bldP spid="501774" grpId="0"/>
      <p:bldP spid="501784" grpId="0"/>
      <p:bldP spid="501785" grpId="0"/>
      <p:bldP spid="501786" grpId="0"/>
      <p:bldP spid="501791" grpId="0"/>
      <p:bldP spid="501805" grpId="0" animBg="1"/>
      <p:bldP spid="501814" grpId="0"/>
      <p:bldP spid="501815" grpId="0"/>
      <p:bldP spid="5018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Text Box 3"/>
          <p:cNvSpPr txBox="1">
            <a:spLocks noChangeArrowheads="1"/>
          </p:cNvSpPr>
          <p:nvPr/>
        </p:nvSpPr>
        <p:spPr bwMode="auto">
          <a:xfrm>
            <a:off x="1676400" y="685800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0985" name="Oval 9"/>
          <p:cNvSpPr>
            <a:spLocks noChangeArrowheads="1"/>
          </p:cNvSpPr>
          <p:nvPr/>
        </p:nvSpPr>
        <p:spPr bwMode="auto">
          <a:xfrm>
            <a:off x="457200" y="609600"/>
            <a:ext cx="10668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0986" name="Text Box 10"/>
          <p:cNvSpPr txBox="1">
            <a:spLocks noChangeArrowheads="1"/>
          </p:cNvSpPr>
          <p:nvPr/>
        </p:nvSpPr>
        <p:spPr bwMode="auto">
          <a:xfrm>
            <a:off x="609600" y="1828800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a) x + 1909 = 2050;</a:t>
            </a:r>
          </a:p>
        </p:txBody>
      </p:sp>
      <p:sp>
        <p:nvSpPr>
          <p:cNvPr id="510987" name="Text Box 11"/>
          <p:cNvSpPr txBox="1">
            <a:spLocks noChangeArrowheads="1"/>
          </p:cNvSpPr>
          <p:nvPr/>
        </p:nvSpPr>
        <p:spPr bwMode="auto">
          <a:xfrm>
            <a:off x="5394325" y="1828800"/>
            <a:ext cx="297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x – 586 = 3705;</a:t>
            </a:r>
          </a:p>
        </p:txBody>
      </p:sp>
      <p:sp>
        <p:nvSpPr>
          <p:cNvPr id="510988" name="Text Box 12"/>
          <p:cNvSpPr txBox="1">
            <a:spLocks noChangeArrowheads="1"/>
          </p:cNvSpPr>
          <p:nvPr/>
        </p:nvSpPr>
        <p:spPr bwMode="auto">
          <a:xfrm>
            <a:off x="3124200" y="3881735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c) 8462 – x = 762</a:t>
            </a:r>
          </a:p>
        </p:txBody>
      </p:sp>
      <p:sp>
        <p:nvSpPr>
          <p:cNvPr id="511000" name="Text Box 24"/>
          <p:cNvSpPr txBox="1">
            <a:spLocks noChangeArrowheads="1"/>
          </p:cNvSpPr>
          <p:nvPr/>
        </p:nvSpPr>
        <p:spPr bwMode="auto">
          <a:xfrm>
            <a:off x="974725" y="2286000"/>
            <a:ext cx="3292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             = 2050 – 1909</a:t>
            </a:r>
          </a:p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             = 141</a:t>
            </a:r>
          </a:p>
        </p:txBody>
      </p:sp>
      <p:sp>
        <p:nvSpPr>
          <p:cNvPr id="511001" name="Text Box 25"/>
          <p:cNvSpPr txBox="1">
            <a:spLocks noChangeArrowheads="1"/>
          </p:cNvSpPr>
          <p:nvPr/>
        </p:nvSpPr>
        <p:spPr bwMode="auto">
          <a:xfrm>
            <a:off x="5775325" y="2286000"/>
            <a:ext cx="3292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           = 3705+586</a:t>
            </a:r>
          </a:p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           = 4291</a:t>
            </a:r>
          </a:p>
        </p:txBody>
      </p:sp>
      <p:sp>
        <p:nvSpPr>
          <p:cNvPr id="511002" name="Text Box 26"/>
          <p:cNvSpPr txBox="1">
            <a:spLocks noChangeArrowheads="1"/>
          </p:cNvSpPr>
          <p:nvPr/>
        </p:nvSpPr>
        <p:spPr bwMode="auto">
          <a:xfrm>
            <a:off x="4343400" y="4419600"/>
            <a:ext cx="3292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 = 8462 - 762</a:t>
            </a:r>
          </a:p>
          <a:p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 = 7700</a:t>
            </a:r>
          </a:p>
        </p:txBody>
      </p:sp>
    </p:spTree>
    <p:extLst>
      <p:ext uri="{BB962C8B-B14F-4D97-AF65-F5344CB8AC3E}">
        <p14:creationId xmlns:p14="http://schemas.microsoft.com/office/powerpoint/2010/main" val="178120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1000"/>
                                        <p:tgtEl>
                                          <p:spTgt spid="51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1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1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1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51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51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/>
      <p:bldP spid="510985" grpId="0" animBg="1"/>
      <p:bldP spid="510986" grpId="0"/>
      <p:bldP spid="510987" grpId="0"/>
      <p:bldP spid="510988" grpId="0"/>
      <p:bldP spid="511000" grpId="0"/>
      <p:bldP spid="511001" grpId="0"/>
      <p:bldP spid="5110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81" name="Oval 9"/>
          <p:cNvSpPr>
            <a:spLocks noChangeArrowheads="1"/>
          </p:cNvSpPr>
          <p:nvPr/>
        </p:nvSpPr>
        <p:spPr bwMode="auto">
          <a:xfrm>
            <a:off x="533400" y="457200"/>
            <a:ext cx="10668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83" name="Text Box 11"/>
          <p:cNvSpPr txBox="1">
            <a:spLocks noChangeArrowheads="1"/>
          </p:cNvSpPr>
          <p:nvPr/>
        </p:nvSpPr>
        <p:spPr bwMode="auto">
          <a:xfrm>
            <a:off x="1736725" y="609600"/>
            <a:ext cx="50898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85" name="Text Box 13"/>
          <p:cNvSpPr txBox="1">
            <a:spLocks noChangeArrowheads="1"/>
          </p:cNvSpPr>
          <p:nvPr/>
        </p:nvSpPr>
        <p:spPr bwMode="auto">
          <a:xfrm>
            <a:off x="1752600" y="2209800"/>
            <a:ext cx="5295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3200" y="3124200"/>
            <a:ext cx="3657600" cy="1828801"/>
            <a:chOff x="2743200" y="3124200"/>
            <a:chExt cx="3657600" cy="1828801"/>
          </a:xfrm>
        </p:grpSpPr>
        <p:sp>
          <p:nvSpPr>
            <p:cNvPr id="3" name="Right Triangle 2"/>
            <p:cNvSpPr/>
            <p:nvPr/>
          </p:nvSpPr>
          <p:spPr>
            <a:xfrm>
              <a:off x="4572000" y="3124200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/>
            <p:cNvSpPr/>
            <p:nvPr/>
          </p:nvSpPr>
          <p:spPr>
            <a:xfrm rot="16200000">
              <a:off x="3657600" y="3124201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>
              <a:off x="3657600" y="4038600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/>
          </p:nvSpPr>
          <p:spPr>
            <a:xfrm>
              <a:off x="5486400" y="4038600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Triangle 16"/>
            <p:cNvSpPr/>
            <p:nvPr/>
          </p:nvSpPr>
          <p:spPr>
            <a:xfrm rot="16200000">
              <a:off x="4572000" y="4038601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Triangle 17"/>
            <p:cNvSpPr/>
            <p:nvPr/>
          </p:nvSpPr>
          <p:spPr>
            <a:xfrm rot="16200000">
              <a:off x="2743200" y="4038600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4572000" y="4038600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/>
          </p:nvSpPr>
          <p:spPr>
            <a:xfrm rot="10800000">
              <a:off x="3657601" y="4038600"/>
              <a:ext cx="914400" cy="914400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ight Triangle 21"/>
          <p:cNvSpPr/>
          <p:nvPr/>
        </p:nvSpPr>
        <p:spPr>
          <a:xfrm>
            <a:off x="6858000" y="457200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3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1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81" grpId="0" animBg="1"/>
      <p:bldP spid="515083" grpId="0"/>
      <p:bldP spid="515085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4572000" y="2971800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6200000">
            <a:off x="3657600" y="2971801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3657600" y="3886200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5486400" y="3886200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6200000">
            <a:off x="4572000" y="3886201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6200000">
            <a:off x="2743200" y="3886200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5400000">
            <a:off x="4572000" y="3886200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10800000">
            <a:off x="3657601" y="3886200"/>
            <a:ext cx="914400" cy="9144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5874328" y="602673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>
            <a:off x="4821382" y="616527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>
            <a:off x="3699164" y="616527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>
            <a:off x="2604655" y="616527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>
            <a:off x="1510146" y="602673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>
            <a:off x="6954982" y="616527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>
            <a:off x="415637" y="644236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>
            <a:off x="8104909" y="616527"/>
            <a:ext cx="914400" cy="914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45451 0.339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26" y="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2349 0.3453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6" y="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2151 0.476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00451 0.476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12726 0.4768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72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14236 0.47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18" y="2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46059 0.4768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38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0.28628 0.4768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3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291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10</cp:revision>
  <dcterms:created xsi:type="dcterms:W3CDTF">2016-07-07T04:00:58Z</dcterms:created>
  <dcterms:modified xsi:type="dcterms:W3CDTF">2016-07-20T02:26:36Z</dcterms:modified>
</cp:coreProperties>
</file>